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6C20-CFB0-4606-B29E-B1CC2CFD5444}" type="datetimeFigureOut">
              <a:rPr lang="en-US" smtClean="0"/>
              <a:pPr/>
              <a:t>7/24/2013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6010-DB75-425B-B2DA-953D6E8FBB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Protejararea</a:t>
            </a:r>
            <a:r>
              <a:rPr lang="en-US" b="1" dirty="0" smtClean="0"/>
              <a:t> </a:t>
            </a:r>
            <a:r>
              <a:rPr lang="en-US" b="1" dirty="0" err="1" smtClean="0"/>
              <a:t>speciilor</a:t>
            </a:r>
            <a:r>
              <a:rPr lang="en-US" b="1" dirty="0" smtClean="0"/>
              <a:t> de </a:t>
            </a:r>
            <a:r>
              <a:rPr lang="en-US" b="1" dirty="0" err="1" smtClean="0"/>
              <a:t>peşti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D:\Documente\Desktop\scoala de vara 2013 - pesti\fish and fis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8185" y="2743200"/>
            <a:ext cx="7145215" cy="350520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716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o-R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Prezintă: George Năzăreanu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Protejararea speciilor de peşti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Tehnici şi metode de colectare</dc:title>
  <dc:creator>MNINGA</dc:creator>
  <cp:lastModifiedBy>MNINGA</cp:lastModifiedBy>
  <cp:revision>2</cp:revision>
  <dcterms:created xsi:type="dcterms:W3CDTF">2013-07-24T12:04:38Z</dcterms:created>
  <dcterms:modified xsi:type="dcterms:W3CDTF">2013-07-24T12:21:18Z</dcterms:modified>
</cp:coreProperties>
</file>