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r>
              <a:rPr lang="pt-BR" b="1" dirty="0" smtClean="0"/>
              <a:t>Tehnici şi metode de colectare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1600" y="1371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Prezintă: George Năzăreanu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http://www.internationalrivers.org/files/signature-images/collecting_fish_from_a_tone_tr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286000"/>
            <a:ext cx="6553200" cy="4313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Tehnici şi metode de colectare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Tehnici şi metode de colectare</dc:title>
  <dc:creator>MNINGA</dc:creator>
  <cp:lastModifiedBy>MNINGA</cp:lastModifiedBy>
  <cp:revision>2</cp:revision>
  <dcterms:created xsi:type="dcterms:W3CDTF">2013-07-24T12:04:38Z</dcterms:created>
  <dcterms:modified xsi:type="dcterms:W3CDTF">2013-07-24T12:21:02Z</dcterms:modified>
</cp:coreProperties>
</file>